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2"/>
  </p:notesMasterIdLst>
  <p:sldIdLst>
    <p:sldId id="256" r:id="rId2"/>
    <p:sldId id="273" r:id="rId3"/>
    <p:sldId id="257" r:id="rId4"/>
    <p:sldId id="258" r:id="rId5"/>
    <p:sldId id="284" r:id="rId6"/>
    <p:sldId id="276" r:id="rId7"/>
    <p:sldId id="259" r:id="rId8"/>
    <p:sldId id="260" r:id="rId9"/>
    <p:sldId id="274" r:id="rId10"/>
    <p:sldId id="261" r:id="rId11"/>
    <p:sldId id="262" r:id="rId12"/>
    <p:sldId id="263" r:id="rId13"/>
    <p:sldId id="264" r:id="rId14"/>
    <p:sldId id="285" r:id="rId15"/>
    <p:sldId id="265" r:id="rId16"/>
    <p:sldId id="266" r:id="rId17"/>
    <p:sldId id="281" r:id="rId18"/>
    <p:sldId id="275" r:id="rId19"/>
    <p:sldId id="267" r:id="rId20"/>
    <p:sldId id="268" r:id="rId21"/>
    <p:sldId id="280" r:id="rId22"/>
    <p:sldId id="269" r:id="rId23"/>
    <p:sldId id="277" r:id="rId24"/>
    <p:sldId id="270" r:id="rId25"/>
    <p:sldId id="282" r:id="rId26"/>
    <p:sldId id="271" r:id="rId27"/>
    <p:sldId id="283" r:id="rId28"/>
    <p:sldId id="278" r:id="rId29"/>
    <p:sldId id="272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Predvolená sekcia" id="{EE49A8DC-EE09-48BB-A802-B7A1A20B4754}">
          <p14:sldIdLst>
            <p14:sldId id="256"/>
            <p14:sldId id="273"/>
            <p14:sldId id="257"/>
            <p14:sldId id="259"/>
            <p14:sldId id="258"/>
            <p14:sldId id="276"/>
            <p14:sldId id="260"/>
            <p14:sldId id="274"/>
            <p14:sldId id="261"/>
            <p14:sldId id="262"/>
            <p14:sldId id="263"/>
            <p14:sldId id="264"/>
            <p14:sldId id="265"/>
            <p14:sldId id="266"/>
            <p14:sldId id="275"/>
            <p14:sldId id="267"/>
            <p14:sldId id="268"/>
            <p14:sldId id="269"/>
            <p14:sldId id="277"/>
            <p14:sldId id="270"/>
            <p14:sldId id="271"/>
            <p14:sldId id="278"/>
            <p14:sldId id="272"/>
            <p14:sldId id="279"/>
          </p14:sldIdLst>
        </p14:section>
      </p14:sectionLst>
    </p:ex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4" d="100"/>
          <a:sy n="94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8F6CC-FCDF-D34E-BECB-67D76E02559B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8B1FD-1AE4-9F4A-926D-2AF0740EE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8B1FD-1AE4-9F4A-926D-2AF0740EE4A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21B11-8D2C-B24D-B11D-1A2DD2150E45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1D608-D048-1345-8BF7-079D08786D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2438399"/>
          </a:xfrm>
        </p:spPr>
        <p:txBody>
          <a:bodyPr>
            <a:normAutofit/>
          </a:bodyPr>
          <a:lstStyle/>
          <a:p>
            <a:r>
              <a:rPr lang="sk-SK" b="1" dirty="0"/>
              <a:t>Ako to fungovalo v bratislavskom karanténnom mestečku počas pandémie?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066800"/>
          </a:xfrm>
        </p:spPr>
        <p:txBody>
          <a:bodyPr>
            <a:normAutofit lnSpcReduction="10000"/>
          </a:bodyPr>
          <a:lstStyle/>
          <a:p>
            <a:r>
              <a:rPr lang="sk-SK" dirty="0">
                <a:solidFill>
                  <a:schemeClr val="tx1"/>
                </a:solidFill>
              </a:rPr>
              <a:t>(Pohľad sociálnych pracovníkov z karanténneho mestečka)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3962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Uršuľa</a:t>
            </a:r>
            <a:r>
              <a:rPr lang="en-US" sz="2400" dirty="0"/>
              <a:t> </a:t>
            </a:r>
            <a:r>
              <a:rPr lang="en-US" sz="2400" dirty="0" err="1"/>
              <a:t>Kovalyk</a:t>
            </a:r>
            <a:r>
              <a:rPr lang="en-US" sz="2400" dirty="0"/>
              <a:t>, </a:t>
            </a:r>
            <a:r>
              <a:rPr lang="sk-SK" sz="2400" dirty="0"/>
              <a:t>Tomáš</a:t>
            </a:r>
            <a:r>
              <a:rPr lang="en-US" sz="2400" dirty="0"/>
              <a:t> </a:t>
            </a:r>
            <a:r>
              <a:rPr lang="sk-SK" sz="2400" dirty="0"/>
              <a:t>Kubiš</a:t>
            </a:r>
            <a:r>
              <a:rPr lang="en-US" sz="2400" dirty="0"/>
              <a:t>, </a:t>
            </a:r>
            <a:r>
              <a:rPr lang="sk-SK" sz="2400" dirty="0"/>
              <a:t>Divadlo bez domova</a:t>
            </a:r>
            <a:r>
              <a:rPr lang="en-US" sz="2400" dirty="0"/>
              <a:t>, Bratislava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5105400"/>
            <a:ext cx="662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Konferencia Ľudia bez domova 2020</a:t>
            </a:r>
          </a:p>
          <a:p>
            <a:pPr algn="ctr"/>
            <a:r>
              <a:rPr lang="sk-SK" sz="2400" dirty="0" smtClean="0"/>
              <a:t>Ľudia bez domova počas pandémie koronavírusu</a:t>
            </a:r>
          </a:p>
          <a:p>
            <a:pPr algn="ctr"/>
            <a:r>
              <a:rPr lang="sk-SK" sz="2400" dirty="0" smtClean="0"/>
              <a:t>10. júla 2020</a:t>
            </a:r>
            <a:endParaRPr lang="sk-SK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Sociálna práca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 smtClean="0"/>
              <a:t>Zámer: pomôcť </a:t>
            </a:r>
            <a:r>
              <a:rPr lang="sk-SK" dirty="0"/>
              <a:t>klientom podozrivým na ochorenie COVID-19 a klientom s potvrdeným ochorením COVID-19 zvládnuť karanténny pobyt v mestečku</a:t>
            </a:r>
          </a:p>
          <a:p>
            <a:r>
              <a:rPr lang="sk-SK" dirty="0"/>
              <a:t>Ciele: </a:t>
            </a:r>
          </a:p>
          <a:p>
            <a:pPr marL="514350" indent="-514350">
              <a:buAutoNum type="arabicPeriod"/>
            </a:pPr>
            <a:r>
              <a:rPr lang="sk-SK" dirty="0"/>
              <a:t>Pomôcť klientom dodržať podmienky rôzne dlhých karantén v zónach A a B</a:t>
            </a:r>
            <a:endParaRPr lang="sk-SK" dirty="0" smtClean="0"/>
          </a:p>
          <a:p>
            <a:pPr marL="514350" indent="-514350">
              <a:buAutoNum type="arabicPeriod"/>
            </a:pPr>
            <a:r>
              <a:rPr lang="sk-SK" dirty="0" smtClean="0"/>
              <a:t>Zabrániť prenosu koronavírusu – medzi klientmi navzájom aj medzi klientmi a pracovníkmi  </a:t>
            </a:r>
            <a:endParaRPr lang="sk-SK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Klienti v karanténnom mestečku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Klientmi mohli byť muži aj ženy bez domova, jedinou podmienkou bola ich mobilita</a:t>
            </a:r>
          </a:p>
          <a:p>
            <a:r>
              <a:rPr lang="sk-SK" dirty="0" smtClean="0"/>
              <a:t>Pobyt v KM bol dobrovoľný</a:t>
            </a:r>
          </a:p>
          <a:p>
            <a:r>
              <a:rPr lang="sk-SK" dirty="0" smtClean="0"/>
              <a:t>Zóna A – suspektní klienti, ktorí mali príznaky COVID-19, prišli do priameho kontaktu s osobou s COVID-19 alebo boli v prostredí, kde sa vyskytol COVID-19 (napr. nemocnica)</a:t>
            </a:r>
          </a:p>
          <a:p>
            <a:pPr>
              <a:buNone/>
            </a:pPr>
            <a:r>
              <a:rPr lang="sk-SK" dirty="0" smtClean="0"/>
              <a:t>				   – dĺžka karantény min. 5 – 7 dní a 				testovanie na COVID-19 </a:t>
            </a:r>
            <a:endParaRPr lang="sk-SK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Klienti v karanténnom mestečku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sk-SK" dirty="0" smtClean="0"/>
              <a:t>Zóna B – klienti </a:t>
            </a:r>
            <a:r>
              <a:rPr lang="sk-SK" dirty="0"/>
              <a:t>s pozitívnym výsledkom testu na COVID-19</a:t>
            </a:r>
          </a:p>
          <a:p>
            <a:pPr>
              <a:buNone/>
            </a:pPr>
            <a:r>
              <a:rPr lang="sk-SK" dirty="0"/>
              <a:t>				 </a:t>
            </a:r>
            <a:r>
              <a:rPr lang="sk-SK" dirty="0" smtClean="0"/>
              <a:t> – dĺžka karantény 14 dní a 2 negatívne 				testy</a:t>
            </a:r>
            <a:r>
              <a:rPr lang="sk-SK" dirty="0" smtClean="0"/>
              <a:t> </a:t>
            </a:r>
            <a:r>
              <a:rPr lang="sk-SK" dirty="0" smtClean="0"/>
              <a:t>potrebné na jej ukončenie</a:t>
            </a:r>
            <a:endParaRPr lang="sk-SK" dirty="0" smtClean="0"/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Počet </a:t>
            </a:r>
            <a:r>
              <a:rPr lang="sk-SK" dirty="0"/>
              <a:t>klientov za celé obdobie: </a:t>
            </a:r>
            <a:r>
              <a:rPr lang="sk-SK" dirty="0" smtClean="0"/>
              <a:t>11</a:t>
            </a:r>
          </a:p>
          <a:p>
            <a:r>
              <a:rPr lang="sk-SK" dirty="0" smtClean="0"/>
              <a:t>V</a:t>
            </a:r>
            <a:r>
              <a:rPr lang="sk-SK" dirty="0"/>
              <a:t> zóne A: 10       </a:t>
            </a:r>
          </a:p>
          <a:p>
            <a:r>
              <a:rPr lang="sk-SK" dirty="0"/>
              <a:t>V zóne B: </a:t>
            </a:r>
            <a:r>
              <a:rPr lang="sk-SK" dirty="0" smtClean="0"/>
              <a:t>1 </a:t>
            </a:r>
            <a:endParaRPr 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Kto boli klienti v KM?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ľudia so závislosťami</a:t>
            </a:r>
            <a:endParaRPr lang="en-US" dirty="0"/>
          </a:p>
          <a:p>
            <a:r>
              <a:rPr lang="sk-SK" dirty="0"/>
              <a:t>ľudia po výkone trestu</a:t>
            </a:r>
            <a:endParaRPr lang="en-US" dirty="0"/>
          </a:p>
          <a:p>
            <a:r>
              <a:rPr lang="sk-SK" dirty="0"/>
              <a:t>osoby so psychiatrickou diagnózou</a:t>
            </a:r>
            <a:endParaRPr lang="en-US" dirty="0" smtClean="0"/>
          </a:p>
          <a:p>
            <a:r>
              <a:rPr lang="sk-SK" dirty="0" smtClean="0"/>
              <a:t>s</a:t>
            </a:r>
            <a:r>
              <a:rPr lang="sk-SK" dirty="0" smtClean="0"/>
              <a:t>eniori</a:t>
            </a:r>
            <a:endParaRPr lang="en-US" dirty="0" smtClean="0"/>
          </a:p>
          <a:p>
            <a:r>
              <a:rPr lang="sk-SK" dirty="0" smtClean="0"/>
              <a:t>o</a:t>
            </a:r>
            <a:r>
              <a:rPr lang="sk-SK" dirty="0" smtClean="0"/>
              <a:t>soby s </a:t>
            </a:r>
            <a:r>
              <a:rPr lang="sk-SK" dirty="0" smtClean="0"/>
              <a:t>ŤZP (napr. DMO)</a:t>
            </a:r>
            <a:r>
              <a:rPr lang="sk-SK" dirty="0" smtClean="0"/>
              <a:t> </a:t>
            </a:r>
            <a:endParaRPr lang="sk-SK" dirty="0"/>
          </a:p>
          <a:p>
            <a:r>
              <a:rPr lang="sk-SK" dirty="0"/>
              <a:t>ľudia s inými diagnózami a </a:t>
            </a:r>
            <a:r>
              <a:rPr lang="sk-SK" dirty="0" smtClean="0"/>
              <a:t>ochoreniami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Kto boli klienti v KM?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ľudia pracujúci na dohodu, ktorých vyhodili z ubytovne kvôli podozreniu, že mohli byť v kontakte s COVID pozitívnou osobou. Ubytovňu museli opustiť aj napriek tomu, že ju mali zaplatenú – mohli sa vrátiť s negatívnym výsledkom testu.</a:t>
            </a:r>
            <a:endParaRPr lang="en-US" dirty="0" smtClean="0"/>
          </a:p>
          <a:p>
            <a:r>
              <a:rPr lang="sk-SK" dirty="0" smtClean="0"/>
              <a:t>všetci klienti boli muži</a:t>
            </a:r>
            <a:endParaRPr lang="en-US" dirty="0" smtClean="0"/>
          </a:p>
          <a:p>
            <a:r>
              <a:rPr lang="sk-SK" dirty="0" smtClean="0"/>
              <a:t>špeciálni klienti: muž a žena bez domova (pár), ktorým nemali kam poslať výsledok testov na COVID-19, pretože nemali mobil. Negatívny výsledok im oznámili sociálni pracovníci cez plot.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Ako prebiehala sociálna práca v KM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4 sociálni pracovníci – 2 ženy a 2 muži</a:t>
            </a:r>
          </a:p>
          <a:p>
            <a:r>
              <a:rPr lang="sk-SK" dirty="0" smtClean="0"/>
              <a:t>Pracovali denne od 8:00 do 21:00, každý deň jedna dvojica (muž + žena)</a:t>
            </a:r>
          </a:p>
          <a:p>
            <a:r>
              <a:rPr lang="sk-SK" dirty="0" smtClean="0"/>
              <a:t>Rozhodnutie </a:t>
            </a:r>
            <a:r>
              <a:rPr lang="sk-SK" dirty="0"/>
              <a:t>o tom, na základe akého protokolu bude klient prijatý do KM, mal na starosti koordinátor mestečka. Protokoly záviseli od rokovaní a dohôd krízových štábov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Proces vstupu klienta do zóny 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Prvý kontakt s klientom, o ktorom sa rozhodlo, že spĺňa podmienky prijatia, mal sanitkár, ktorý doviezol klienta sanitkou do KM – priamo na miesto kde sa konala </a:t>
            </a:r>
            <a:r>
              <a:rPr lang="sk-SK" dirty="0" smtClean="0"/>
              <a:t>registrácia (</a:t>
            </a:r>
            <a:r>
              <a:rPr lang="sk-SK" dirty="0"/>
              <a:t>registračný stan</a:t>
            </a:r>
            <a:r>
              <a:rPr lang="sk-SK" dirty="0" smtClean="0"/>
              <a:t>) </a:t>
            </a:r>
            <a:endParaRPr lang="sk-SK" dirty="0"/>
          </a:p>
          <a:p>
            <a:r>
              <a:rPr lang="sk-SK" dirty="0"/>
              <a:t>Registráciu vykonávali vždy 2 sociálni pracovníci. 1 bol oblečený v kompletných OOPP (skafander) a robil s klientom úvodný rozhovor, kde zisťoval potrebné informácie, čiže spísal základnú zdravotnú a sociálnu anamnézu. </a:t>
            </a:r>
            <a:endParaRPr lang="sk-SK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Proces vstupu klienta do zóny 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 smtClean="0"/>
              <a:t>Klientovi vysvetlil </a:t>
            </a:r>
            <a:r>
              <a:rPr lang="sk-SK" b="1" dirty="0" smtClean="0"/>
              <a:t>dobrovoľnosť karantény</a:t>
            </a:r>
            <a:r>
              <a:rPr lang="sk-SK" dirty="0" smtClean="0"/>
              <a:t>, jej význam, výhody pobytu, základné pravidlá fungovania mestečka, zodpovednosti personálu. </a:t>
            </a:r>
          </a:p>
          <a:p>
            <a:r>
              <a:rPr lang="sk-SK" dirty="0" smtClean="0"/>
              <a:t>Na príjem klientov vytvorili soc. pracovníci špeciálny formulár, ktorý má k dispozícii Magistrát.</a:t>
            </a:r>
          </a:p>
          <a:p>
            <a:r>
              <a:rPr lang="sk-SK" dirty="0" smtClean="0"/>
              <a:t>Našou filozofiou bolo urobiť z karantény liečenie, nie väzenie – aj prístup soc. pracovníkov ku klientom bol, akoby boli na liečení.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22A87B-746B-4485-9791-6389B605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Príjem klienta – registrácia</a:t>
            </a:r>
            <a:r>
              <a:rPr lang="en-US" dirty="0"/>
              <a:t>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576FB7-71B9-4359-B91E-B36C128C0C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85AF88-4DF8-4562-9778-4141DB12C9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25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Proces vstupu klienta do zóny 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Po registrácii sa išiel klient osprchovať, dostal čisté rúško, oblečenie a prezuvky, zubnú kefku a pastu, sprchový gél, uterák. Osobné veci boli zabalené a odložené do registračného stanu (po odchode si ich klient mohol zobrať). </a:t>
            </a:r>
            <a:endParaRPr lang="en-US" dirty="0"/>
          </a:p>
          <a:p>
            <a:r>
              <a:rPr lang="sk-SK" dirty="0"/>
              <a:t>Po osprchovaní bol vyšetrený službukonajúcim lekárom, resp. zdravotníkmi, a bol ubytovaný vo svojej izbe.  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B56BE0-40AE-4EB3-9B59-C4290973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Tomáš</a:t>
            </a:r>
            <a:r>
              <a:rPr lang="sk-SK" dirty="0" smtClean="0"/>
              <a:t> </a:t>
            </a:r>
            <a:r>
              <a:rPr lang="sk-SK" dirty="0" smtClean="0"/>
              <a:t>a Uršuľa, divadlo a karanténa</a:t>
            </a:r>
            <a:endParaRPr lang="en-US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DB2242-E8D8-431B-8513-ABE71DB987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327" y="2438400"/>
            <a:ext cx="4572000" cy="3047999"/>
          </a:xfrm>
        </p:spPr>
      </p:pic>
      <p:pic>
        <p:nvPicPr>
          <p:cNvPr id="9" name="Content Placeholder 8" descr="SP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2941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Denný režim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Každý klient v zóne A mal samostatnú izbu a úlohou soc. pracovníkov bolo minimalizovať kontakt medzi klientmi, aby neprišlo k prípadnému prenosu COVID-19. </a:t>
            </a:r>
          </a:p>
          <a:p>
            <a:r>
              <a:rPr lang="sk-SK" dirty="0"/>
              <a:t>Klienti mohli vychádzať z kontajnerov, ale museli dodržiavať odstup, nosiť rúška, fajčili mimo kontajnera, mohli sa poprechádzať v zóne A.</a:t>
            </a:r>
            <a:r>
              <a:rPr lang="en-US" dirty="0"/>
              <a:t> </a:t>
            </a:r>
          </a:p>
          <a:p>
            <a:r>
              <a:rPr lang="sk-SK" dirty="0"/>
              <a:t>Klienti dostávali teplé jedlo 3-krát denne, nápoje, lieky (v prípade potreby), cigarety, knihy, časopisy, krížovky a rádio.</a:t>
            </a:r>
            <a:endParaRPr lang="sk-SK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Denný režim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Donášku jedla a ostatných vecí klientom zabezpečoval soc. pracovník oblečený v kompletných OOPP (skafander). Druhý soc. pracovník asistoval (podával veci, otváral bránu) mimo zóny A a nemusel byť v kompletných OOPP.</a:t>
            </a:r>
          </a:p>
          <a:p>
            <a:r>
              <a:rPr lang="sk-SK" dirty="0" smtClean="0"/>
              <a:t>Soc. pracovník oblečený v OOPP (skafander) viedol s klientmi v zóne poradenské rozhovory, asistoval pri zdravotných vyšetreniach. </a:t>
            </a:r>
            <a:r>
              <a:rPr lang="en-US" dirty="0" smtClean="0"/>
              <a:t> </a:t>
            </a:r>
            <a:r>
              <a:rPr lang="sk-SK" dirty="0" smtClean="0"/>
              <a:t>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Poradenské rozhovory </a:t>
            </a:r>
            <a:r>
              <a:rPr lang="sk-SK" dirty="0"/>
              <a:t>s klientmi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sk-SK" dirty="0"/>
              <a:t>motivačné</a:t>
            </a:r>
            <a:endParaRPr lang="en-US" dirty="0"/>
          </a:p>
          <a:p>
            <a:pPr lvl="0"/>
            <a:r>
              <a:rPr lang="sk-SK" dirty="0"/>
              <a:t>ventilačné </a:t>
            </a:r>
            <a:endParaRPr lang="en-US" dirty="0"/>
          </a:p>
          <a:p>
            <a:pPr lvl="0"/>
            <a:r>
              <a:rPr lang="sk-SK" dirty="0"/>
              <a:t>informačné</a:t>
            </a:r>
            <a:endParaRPr lang="en-US" dirty="0"/>
          </a:p>
          <a:p>
            <a:pPr lvl="0"/>
            <a:r>
              <a:rPr lang="sk-SK" dirty="0"/>
              <a:t>plánovanie (po odchode z KM)</a:t>
            </a:r>
            <a:endParaRPr lang="en-US" dirty="0"/>
          </a:p>
          <a:p>
            <a:pPr lvl="0"/>
            <a:r>
              <a:rPr lang="sk-SK" dirty="0"/>
              <a:t>nechali sme, aby klienti sami navrhovali témy, spravidla sa objavovali témy rodina, práca, zážitky z ulice a zo života</a:t>
            </a:r>
            <a:endParaRPr lang="en-US" dirty="0"/>
          </a:p>
          <a:p>
            <a:pPr lvl="0"/>
            <a:r>
              <a:rPr lang="sk-SK" dirty="0"/>
              <a:t>telefonické kontaktovanie </a:t>
            </a:r>
            <a:r>
              <a:rPr lang="sk-SK" dirty="0" smtClean="0"/>
              <a:t>rodiny, blízkych alebo lekárov </a:t>
            </a:r>
            <a:r>
              <a:rPr lang="sk-SK" dirty="0"/>
              <a:t>prostredníctvom soc. pracovníkov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FF4D41-9EA2-4F33-B5F8-0849286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Práca s klientmi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B7B7A7-3CEE-4361-AF6C-556AEE668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214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Odchod klienta z KM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sk-SK" dirty="0"/>
              <a:t>K</a:t>
            </a:r>
            <a:r>
              <a:rPr lang="sk-SK" dirty="0" smtClean="0"/>
              <a:t>lient </a:t>
            </a:r>
            <a:r>
              <a:rPr lang="sk-SK" dirty="0"/>
              <a:t>mohol opustiť KM po negatívnom teste na COVID-19</a:t>
            </a:r>
            <a:endParaRPr lang="en-US" dirty="0" smtClean="0"/>
          </a:p>
          <a:p>
            <a:pPr lvl="0"/>
            <a:r>
              <a:rPr lang="sk-SK" dirty="0"/>
              <a:t>K</a:t>
            </a:r>
            <a:r>
              <a:rPr lang="sk-SK" dirty="0" smtClean="0"/>
              <a:t>lient </a:t>
            </a:r>
            <a:r>
              <a:rPr lang="sk-SK" dirty="0"/>
              <a:t>opúšťal KM, iba ak bol v dobrom zdravotnom stave, 1 klient musel byť hospitalizovaný v nemocnici kvôli inej diagnóze</a:t>
            </a:r>
            <a:endParaRPr lang="en-US" dirty="0" smtClean="0"/>
          </a:p>
          <a:p>
            <a:pPr lvl="0"/>
            <a:r>
              <a:rPr lang="sk-SK" dirty="0"/>
              <a:t>K</a:t>
            </a:r>
            <a:r>
              <a:rPr lang="sk-SK" dirty="0" smtClean="0"/>
              <a:t>lient </a:t>
            </a:r>
            <a:r>
              <a:rPr lang="sk-SK" dirty="0"/>
              <a:t>sa mohol rozhodnúť, kam chce odísť, či do útulku alebo iného zariadenia, alebo pokračovať v predchádzajúcom živote. Na klientov sme nevytvárali tlak, akceptovali sme ich rozhodnutie.</a:t>
            </a:r>
            <a:endParaRPr lang="en-US" dirty="0"/>
          </a:p>
          <a:p>
            <a:pPr lvl="0"/>
            <a:r>
              <a:rPr lang="sk-SK" dirty="0"/>
              <a:t>Klienti odchádzali zväčša po raňajkách, po vykonaní osobnej hygieny, ak chceli, dostali čisté oblečenie</a:t>
            </a:r>
            <a:r>
              <a:rPr lang="sk-SK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Odchod klienta z KM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sk-SK" dirty="0" smtClean="0"/>
              <a:t>Klient dostal svoje osobné veci z vreca, prípadne lieky, doklady, recepty atď.</a:t>
            </a:r>
            <a:endParaRPr lang="en-US" dirty="0" smtClean="0"/>
          </a:p>
          <a:p>
            <a:pPr lvl="0"/>
            <a:r>
              <a:rPr lang="sk-SK" dirty="0" smtClean="0"/>
              <a:t>Klienti nám dávali spätnú väzbu ústnou formou</a:t>
            </a:r>
            <a:endParaRPr lang="en-US" dirty="0" smtClean="0"/>
          </a:p>
          <a:p>
            <a:pPr lvl="0"/>
            <a:r>
              <a:rPr lang="sk-SK" dirty="0" smtClean="0"/>
              <a:t>Klienti odchádzali s potvrdením, že sú COVID negatívni</a:t>
            </a:r>
            <a:endParaRPr lang="en-US" dirty="0" smtClean="0"/>
          </a:p>
          <a:p>
            <a:pPr lvl="0"/>
            <a:r>
              <a:rPr lang="sk-SK" dirty="0" smtClean="0"/>
              <a:t>Klientov sme pochválili, že vydržali karanténu, dali sme im kontakty na organizácie pomáhajúce ľuďom bez domova a cigaretu na cestu </a:t>
            </a:r>
            <a:r>
              <a:rPr lang="sk-SK" dirty="0" smtClean="0">
                <a:sym typeface="Wingdings"/>
              </a:rPr>
              <a:t>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Skúsenosti s klientmi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sk-SK" dirty="0"/>
              <a:t>Najčastejšie prichádzali klienti z urgentného príjmu z nemocnice</a:t>
            </a:r>
            <a:endParaRPr lang="en-US" dirty="0"/>
          </a:p>
          <a:p>
            <a:pPr lvl="0"/>
            <a:r>
              <a:rPr lang="sk-SK" dirty="0"/>
              <a:t>1 klient prišiel z útulku</a:t>
            </a:r>
            <a:endParaRPr lang="en-US" dirty="0"/>
          </a:p>
          <a:p>
            <a:pPr lvl="0"/>
            <a:r>
              <a:rPr lang="sk-SK" dirty="0"/>
              <a:t>2 klienti boli vyhodení z ubytovne </a:t>
            </a:r>
            <a:endParaRPr lang="en-US" dirty="0"/>
          </a:p>
          <a:p>
            <a:pPr lvl="0"/>
            <a:r>
              <a:rPr lang="sk-SK" dirty="0"/>
              <a:t>Väčšina klientov mala aj iné vážne zdravotné problémy, vďaka prítomnosti kompetentného lekára sa mohli liečiť a zdravotný stav sa im zlepšil</a:t>
            </a:r>
            <a:endParaRPr lang="en-US" dirty="0"/>
          </a:p>
          <a:p>
            <a:pPr lvl="0"/>
            <a:r>
              <a:rPr lang="sk-SK" dirty="0"/>
              <a:t>1 klient bol vďaka intervencii lekárky KM hospitalizovaný v nemocnici</a:t>
            </a:r>
            <a:endParaRPr lang="en-US" dirty="0" smtClean="0"/>
          </a:p>
          <a:p>
            <a:pPr lvl="0"/>
            <a:r>
              <a:rPr lang="sk-SK" dirty="0"/>
              <a:t>M</a:t>
            </a:r>
            <a:r>
              <a:rPr lang="sk-SK" dirty="0" smtClean="0"/>
              <a:t>edzi </a:t>
            </a:r>
            <a:r>
              <a:rPr lang="sk-SK" dirty="0"/>
              <a:t>klientmi nikdy nevznikol vážny konflikt</a:t>
            </a:r>
            <a:endParaRPr lang="en-US" dirty="0" smtClean="0"/>
          </a:p>
          <a:p>
            <a:pPr lvl="0"/>
            <a:r>
              <a:rPr lang="sk-SK" dirty="0"/>
              <a:t>K</a:t>
            </a:r>
            <a:r>
              <a:rPr lang="sk-SK" dirty="0" smtClean="0"/>
              <a:t>lienti </a:t>
            </a:r>
            <a:r>
              <a:rPr lang="sk-SK" dirty="0"/>
              <a:t>dávali dobrú spätnú väzbu, že si liečenie užívajú</a:t>
            </a:r>
            <a:endParaRPr lang="en-US" dirty="0" smtClean="0"/>
          </a:p>
          <a:p>
            <a:pPr lvl="0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Skúsenosti s klientmi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sk-SK" dirty="0" smtClean="0"/>
              <a:t>Klient so závislosťou a psychiatrickou diagnózou po medikamentóznej liečbe zvládol karanténu</a:t>
            </a:r>
            <a:endParaRPr lang="en-US" dirty="0" smtClean="0"/>
          </a:p>
          <a:p>
            <a:pPr lvl="0"/>
            <a:r>
              <a:rPr lang="sk-SK" b="1" dirty="0" smtClean="0"/>
              <a:t>Polícia a vojaci neprichádzali do styku s klientmi, prakticky iba strážili objekt a areál</a:t>
            </a:r>
            <a:endParaRPr lang="en-US" b="1" dirty="0" smtClean="0"/>
          </a:p>
          <a:p>
            <a:pPr lvl="0"/>
            <a:r>
              <a:rPr lang="sk-SK" dirty="0" smtClean="0"/>
              <a:t>Žiaden klient neukončil karanténu predčasne</a:t>
            </a:r>
          </a:p>
          <a:p>
            <a:r>
              <a:rPr lang="sk-SK" b="1" dirty="0" smtClean="0"/>
              <a:t>Výbornou správou je, že všetkých 10 klientov v zóne A malo negatívny test na COVID-19 a nepotvrdil sa predsudok, že ľudia bez domova budú tí, ktorí nakazia koronavírusom iných obyvateľov mesta. 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8DCC65-8FB3-4D84-89C0-BBAFECB6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Práca s klientmi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706D05-C256-427A-91EE-9D56D548A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6662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Odporúčania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k-SK" dirty="0"/>
              <a:t>Sociálny pracovník aj sanitkár by mali byť odborníci, ktorí dlhodobo pracujú s ľuďmi bez domova.</a:t>
            </a:r>
            <a:endParaRPr lang="en-US" dirty="0"/>
          </a:p>
          <a:p>
            <a:pPr lvl="0"/>
            <a:r>
              <a:rPr lang="sk-SK" dirty="0"/>
              <a:t>Koordinátor KM by mal byť profesionál, ktorý má skúsenosti s riadením v krízovom režime.</a:t>
            </a:r>
            <a:endParaRPr lang="en-US" dirty="0"/>
          </a:p>
          <a:p>
            <a:pPr lvl="0"/>
            <a:r>
              <a:rPr lang="sk-SK" dirty="0"/>
              <a:t>Neodporúčame, aby KM pre ľudí bez domova zabezpečovala iba polícia alebo vojaci.</a:t>
            </a:r>
          </a:p>
          <a:p>
            <a:pPr lvl="0"/>
            <a:r>
              <a:rPr lang="sk-SK" b="1" dirty="0"/>
              <a:t>Nevyhnutná je prítomnosť lekárov a zdravotníkov.  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Karanténne mestečko (KM) pre ľudí bez domova v Bratislave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Lokalita: rekreačný areál Zlaté Piesky rozdelený na zóny</a:t>
            </a:r>
          </a:p>
          <a:p>
            <a:r>
              <a:rPr lang="sk-SK" dirty="0" smtClean="0"/>
              <a:t>Čas: 16. 04. 2020 – 22. 05. 2020</a:t>
            </a:r>
          </a:p>
          <a:p>
            <a:r>
              <a:rPr lang="sk-SK" dirty="0" smtClean="0"/>
              <a:t>Zriaďovateľ: Magistrát hl. mesta SR Bratislavy</a:t>
            </a:r>
          </a:p>
          <a:p>
            <a:r>
              <a:rPr lang="sk-SK" dirty="0" smtClean="0"/>
              <a:t>Súčinné zložky:</a:t>
            </a:r>
            <a:r>
              <a:rPr lang="sk-SK" dirty="0" smtClean="0"/>
              <a:t> </a:t>
            </a:r>
            <a:r>
              <a:rPr lang="sk-SK" dirty="0" smtClean="0"/>
              <a:t>Ozbrojené sily SR</a:t>
            </a:r>
            <a:r>
              <a:rPr lang="sk-SK" dirty="0" smtClean="0"/>
              <a:t>, </a:t>
            </a:r>
            <a:r>
              <a:rPr lang="sk-SK" dirty="0" smtClean="0"/>
              <a:t>Policajný zbor</a:t>
            </a:r>
            <a:r>
              <a:rPr lang="sk-SK" dirty="0" smtClean="0"/>
              <a:t> SR</a:t>
            </a:r>
          </a:p>
          <a:p>
            <a:r>
              <a:rPr lang="sk-SK" dirty="0" smtClean="0"/>
              <a:t>Cieľová skupina: ľudia bez domova, u ktorých je podozrenie na COVID-19 alebo boli pozitívne testovaní na COVID</a:t>
            </a:r>
            <a:r>
              <a:rPr lang="sk-SK" dirty="0"/>
              <a:t>-</a:t>
            </a:r>
            <a:r>
              <a:rPr lang="sk-SK" dirty="0" smtClean="0"/>
              <a:t>19, pričom majú ľahký priebeh ochorenia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DA919E-E393-43FC-B3CF-78F74C68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Ďakujeme za pozornosť a tešíme sa na Vaše </a:t>
            </a:r>
            <a:r>
              <a:rPr lang="sk-SK" dirty="0" smtClean="0"/>
              <a:t>otázky </a:t>
            </a:r>
            <a:r>
              <a:rPr lang="sk-SK" dirty="0" smtClean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5D62CD-E0FA-43D9-BA45-BAB291994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957" y="1600200"/>
            <a:ext cx="3396086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66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Personál KM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Koordinátor – Braňo Tichý</a:t>
            </a:r>
          </a:p>
          <a:p>
            <a:r>
              <a:rPr lang="sk-SK" dirty="0" smtClean="0"/>
              <a:t>Manažér – Matej Jurášek</a:t>
            </a:r>
          </a:p>
          <a:p>
            <a:r>
              <a:rPr lang="sk-SK" dirty="0" smtClean="0"/>
              <a:t>Soc. pracovníčky</a:t>
            </a:r>
            <a:r>
              <a:rPr lang="sk-SK" dirty="0" smtClean="0"/>
              <a:t> a </a:t>
            </a:r>
            <a:r>
              <a:rPr lang="sk-SK" dirty="0" smtClean="0"/>
              <a:t>pracovníci – Nina Piovarčiová, Jakub Bartoš, Uršuľa Kovalyk, Tomáš Kubiš </a:t>
            </a:r>
          </a:p>
          <a:p>
            <a:r>
              <a:rPr lang="sk-SK" dirty="0" smtClean="0"/>
              <a:t>Sanitkári – Patrik Krebs, Igor Barilik</a:t>
            </a:r>
          </a:p>
          <a:p>
            <a:r>
              <a:rPr lang="sk-SK" dirty="0" smtClean="0"/>
              <a:t>Lekári a </a:t>
            </a:r>
            <a:r>
              <a:rPr lang="sk-SK" dirty="0" smtClean="0"/>
              <a:t>zdravotníčky </a:t>
            </a:r>
          </a:p>
          <a:p>
            <a:r>
              <a:rPr lang="sk-SK" dirty="0" smtClean="0"/>
              <a:t>Psychiater</a:t>
            </a:r>
          </a:p>
          <a:p>
            <a:r>
              <a:rPr lang="sk-SK" dirty="0" smtClean="0"/>
              <a:t>Upratovacia služba</a:t>
            </a:r>
          </a:p>
          <a:p>
            <a:r>
              <a:rPr lang="sk-SK" dirty="0" smtClean="0"/>
              <a:t>Polícia a vojaci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Sociálne pracovníčky a pracovníci, sanitkár a manažér</a:t>
            </a:r>
            <a:endParaRPr lang="sk-SK" dirty="0"/>
          </a:p>
        </p:txBody>
      </p:sp>
      <p:pic>
        <p:nvPicPr>
          <p:cNvPr id="6" name="Content Placeholder 5" descr="20200526_15504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8C0093-7D09-4542-9BD0-8BB8CE75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Personál KM</a:t>
            </a:r>
            <a:endParaRPr lang="en-US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353136-72F3-4ACB-8A79-07FB180B84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9" name="Zástupný objekt pre obsah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DB620A-C42B-4E1F-AA1F-1A33A8C9DB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436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F57BD9-741C-4A4E-BF26-B2BA9AFD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Sociálna pracovníčka</a:t>
            </a:r>
            <a:endParaRPr lang="en-US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CE4E6C-5669-4457-B6DD-19B71AF2AF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11" name="Zástupný objekt pre obsah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7F5FDA-D471-46B3-8828-13143E74F7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970264" y="1600200"/>
            <a:ext cx="3394472" cy="45259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Základné praktické informácie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Práca sociálnych pracovníkov, sanitkárov, zdravotníkov a upratovacej služby podliehala prísnemu epidemiologickému protokolu (špeciálne školenie, OOPP, hygiena), ktorý má k dispozícii Magistrát</a:t>
            </a:r>
          </a:p>
          <a:p>
            <a:r>
              <a:rPr lang="sk-SK" dirty="0" smtClean="0"/>
              <a:t>Všetky zložky spolupracovali a komunikovali medzi sebou prostredníctvom vysielačiek (tímová práca)</a:t>
            </a:r>
          </a:p>
          <a:p>
            <a:r>
              <a:rPr lang="sk-SK" dirty="0" smtClean="0"/>
              <a:t>Kapacita: 30 miest pre ľudí s možnosťou ochorenia COVID-19 (zóna A) a 20 miest pre ľudí s ochorením COVID-19 (zóna B)</a:t>
            </a:r>
            <a:endParaRPr lang="sk-SK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C257B0-321B-445C-B8C3-6D37E6A7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Osobné ochranné pracovné prostriedky, hygiena a bezpečnosť</a:t>
            </a:r>
            <a:endParaRPr lang="en-US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B29932-8704-4943-AF03-AEEB037D8C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9" name="Zástupný objekt pre obsah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719333-4CF3-4CA6-B02E-AC660B1375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778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1483</Words>
  <Application>Microsoft Office PowerPoint</Application>
  <PresentationFormat>On-screen Show (4:3)</PresentationFormat>
  <Paragraphs>120</Paragraphs>
  <Slides>30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Ako to fungovalo v bratislavskom karanténnom mestečku počas pandémie? </vt:lpstr>
      <vt:lpstr>Tomáš a Uršuľa, divadlo a karanténa</vt:lpstr>
      <vt:lpstr>Karanténne mestečko (KM) pre ľudí bez domova v Bratislave</vt:lpstr>
      <vt:lpstr>Personál KM</vt:lpstr>
      <vt:lpstr>Sociálne pracovníčky a pracovníci, sanitkár a manažér</vt:lpstr>
      <vt:lpstr>Personál KM</vt:lpstr>
      <vt:lpstr>Sociálna pracovníčka</vt:lpstr>
      <vt:lpstr>Základné praktické informácie</vt:lpstr>
      <vt:lpstr>Osobné ochranné pracovné prostriedky, hygiena a bezpečnosť</vt:lpstr>
      <vt:lpstr>Sociálna práca</vt:lpstr>
      <vt:lpstr>Klienti v karanténnom mestečku</vt:lpstr>
      <vt:lpstr>Klienti v karanténnom mestečku</vt:lpstr>
      <vt:lpstr>Kto boli klienti v KM?</vt:lpstr>
      <vt:lpstr>Kto boli klienti v KM?</vt:lpstr>
      <vt:lpstr>Ako prebiehala sociálna práca v KM</vt:lpstr>
      <vt:lpstr>Proces vstupu klienta do zóny A </vt:lpstr>
      <vt:lpstr>Proces vstupu klienta do zóny A </vt:lpstr>
      <vt:lpstr>Príjem klienta – registrácia </vt:lpstr>
      <vt:lpstr>Proces vstupu klienta do zóny A </vt:lpstr>
      <vt:lpstr>Denný režim</vt:lpstr>
      <vt:lpstr>Denný režim</vt:lpstr>
      <vt:lpstr>Poradenské rozhovory s klientmi </vt:lpstr>
      <vt:lpstr>Práca s klientmi</vt:lpstr>
      <vt:lpstr>Odchod klienta z KM </vt:lpstr>
      <vt:lpstr>Odchod klienta z KM </vt:lpstr>
      <vt:lpstr>Skúsenosti s klientmi </vt:lpstr>
      <vt:lpstr>Skúsenosti s klientmi </vt:lpstr>
      <vt:lpstr>Práca s klientmi</vt:lpstr>
      <vt:lpstr>Odporúčania</vt:lpstr>
      <vt:lpstr>Ďakujeme za pozornosť a tešíme sa na Vaše otázky 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to fungovalo v bratislavskom karanténnom mestečku (KM) počas pandémie? </dc:title>
  <dc:creator>Divadlo Bezdomova</dc:creator>
  <cp:lastModifiedBy>Divadlo Bezdomova</cp:lastModifiedBy>
  <cp:revision>50</cp:revision>
  <dcterms:created xsi:type="dcterms:W3CDTF">2020-07-09T19:03:00Z</dcterms:created>
  <dcterms:modified xsi:type="dcterms:W3CDTF">2020-07-09T20:50:38Z</dcterms:modified>
</cp:coreProperties>
</file>